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CCFF"/>
    <a:srgbClr val="CC00FF"/>
    <a:srgbClr val="FFCCCC"/>
    <a:srgbClr val="66FF66"/>
    <a:srgbClr val="FFCCFF"/>
    <a:srgbClr val="66FF33"/>
    <a:srgbClr val="FF00FF"/>
    <a:srgbClr val="FFCC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6678-E612-4EAE-8893-EDEB37C4E514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C59F-0E29-4B01-88FD-AE0ACD67F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3240"/>
              </p:ext>
            </p:extLst>
          </p:nvPr>
        </p:nvGraphicFramePr>
        <p:xfrm>
          <a:off x="25400" y="1258082"/>
          <a:ext cx="9144004" cy="559991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122545458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4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CANH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TRÁNG</a:t>
                      </a:r>
                      <a:r>
                        <a:rPr lang="en-US" sz="1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MIỆNG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XẾ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907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HAI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8/3/2022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tươi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lóc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 IQ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5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9/3/2022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nạc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thơm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 IQ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46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0/3/2022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hường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Dưa hấu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thang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 IQ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73712"/>
                  </a:ext>
                </a:extLst>
              </a:tr>
              <a:tr h="9305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31/3/2022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nhúng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nạc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 long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 IQ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29793"/>
                  </a:ext>
                </a:extLst>
              </a:tr>
              <a:tr h="116320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CC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1/4/2022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lác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nạc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hũ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ngọt</a:t>
                      </a:r>
                      <a:endParaRPr lang="vi-VN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kem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4859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Grow IQ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logo-truong-be-ngoan-tr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5" y="114617"/>
            <a:ext cx="981637" cy="9718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3184" y="215441"/>
            <a:ext cx="5865886" cy="851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THỰC ĐƠN TUẦN 5 THÁNG 3</a:t>
            </a:r>
          </a:p>
          <a:p>
            <a:pPr algn="ctr"/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TỪ: </a:t>
            </a:r>
            <a:r>
              <a:rPr lang="vi-VN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8/3 ĐẾN 1/4/2022</a:t>
            </a:r>
          </a:p>
        </p:txBody>
      </p:sp>
      <p:sp>
        <p:nvSpPr>
          <p:cNvPr id="1026" name="AutoShape 2" descr="D:\Documents\aA-M%E1%BA%A6M 20-21\web tr%C6%B0%E1%BB%9Dng\th%E1%BB%B1c %C4%91%C6%A1n\illustration-stickman-kids-little-chefs-260nw-14548547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5FC06-501D-44DA-B81E-E6364A9FCB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89" b="6666"/>
          <a:stretch/>
        </p:blipFill>
        <p:spPr>
          <a:xfrm>
            <a:off x="7014335" y="76908"/>
            <a:ext cx="166929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143</Words>
  <Application>Microsoft Office PowerPoint</Application>
  <PresentationFormat>On-screen Show (4:3)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Ban Tru</dc:creator>
  <cp:lastModifiedBy>Administrator</cp:lastModifiedBy>
  <cp:revision>71</cp:revision>
  <dcterms:created xsi:type="dcterms:W3CDTF">2020-05-18T06:04:51Z</dcterms:created>
  <dcterms:modified xsi:type="dcterms:W3CDTF">2022-03-25T07:09:29Z</dcterms:modified>
</cp:coreProperties>
</file>